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0" r:id="rId3"/>
    <p:sldId id="310" r:id="rId4"/>
    <p:sldId id="349" r:id="rId5"/>
    <p:sldId id="346" r:id="rId6"/>
    <p:sldId id="347" r:id="rId7"/>
    <p:sldId id="344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43" r:id="rId17"/>
    <p:sldId id="321" r:id="rId18"/>
    <p:sldId id="328" r:id="rId19"/>
    <p:sldId id="311" r:id="rId20"/>
    <p:sldId id="326" r:id="rId21"/>
    <p:sldId id="327" r:id="rId22"/>
    <p:sldId id="329" r:id="rId23"/>
    <p:sldId id="284" r:id="rId24"/>
    <p:sldId id="357" r:id="rId25"/>
    <p:sldId id="257" r:id="rId26"/>
    <p:sldId id="259" r:id="rId27"/>
    <p:sldId id="361" r:id="rId28"/>
    <p:sldId id="262" r:id="rId29"/>
    <p:sldId id="355" r:id="rId30"/>
    <p:sldId id="368" r:id="rId31"/>
    <p:sldId id="366" r:id="rId32"/>
    <p:sldId id="367" r:id="rId33"/>
    <p:sldId id="269" r:id="rId34"/>
    <p:sldId id="332" r:id="rId35"/>
    <p:sldId id="333" r:id="rId36"/>
    <p:sldId id="351" r:id="rId37"/>
    <p:sldId id="334" r:id="rId38"/>
    <p:sldId id="336" r:id="rId39"/>
    <p:sldId id="274" r:id="rId40"/>
    <p:sldId id="272" r:id="rId41"/>
    <p:sldId id="273" r:id="rId42"/>
    <p:sldId id="281" r:id="rId43"/>
    <p:sldId id="283" r:id="rId44"/>
    <p:sldId id="278" r:id="rId45"/>
    <p:sldId id="280" r:id="rId46"/>
    <p:sldId id="345" r:id="rId47"/>
    <p:sldId id="369" r:id="rId48"/>
    <p:sldId id="287" r:id="rId49"/>
    <p:sldId id="260" r:id="rId50"/>
    <p:sldId id="289" r:id="rId51"/>
    <p:sldId id="290" r:id="rId52"/>
    <p:sldId id="291" r:id="rId53"/>
    <p:sldId id="293" r:id="rId54"/>
    <p:sldId id="294" r:id="rId55"/>
    <p:sldId id="295" r:id="rId56"/>
    <p:sldId id="296" r:id="rId57"/>
    <p:sldId id="299" r:id="rId58"/>
    <p:sldId id="298" r:id="rId59"/>
    <p:sldId id="300" r:id="rId60"/>
    <p:sldId id="301" r:id="rId61"/>
    <p:sldId id="302" r:id="rId62"/>
    <p:sldId id="338" r:id="rId63"/>
    <p:sldId id="303" r:id="rId64"/>
    <p:sldId id="304" r:id="rId65"/>
    <p:sldId id="306" r:id="rId66"/>
    <p:sldId id="307" r:id="rId67"/>
    <p:sldId id="305" r:id="rId6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Booysen" userId="bd7a1f2c7c0887b2" providerId="LiveId" clId="{ACD77E5C-4585-4836-8148-1CF255370134}"/>
    <pc:docChg chg="undo custSel addSld delSld modSld">
      <pc:chgData name="Jan Booysen" userId="bd7a1f2c7c0887b2" providerId="LiveId" clId="{ACD77E5C-4585-4836-8148-1CF255370134}" dt="2026-03-09T11:40:26.429" v="18" actId="478"/>
      <pc:docMkLst>
        <pc:docMk/>
      </pc:docMkLst>
      <pc:sldChg chg="delSp modSp mod">
        <pc:chgData name="Jan Booysen" userId="bd7a1f2c7c0887b2" providerId="LiveId" clId="{ACD77E5C-4585-4836-8148-1CF255370134}" dt="2026-03-09T11:40:26.429" v="18" actId="478"/>
        <pc:sldMkLst>
          <pc:docMk/>
          <pc:sldMk cId="3708530461" sldId="256"/>
        </pc:sldMkLst>
        <pc:spChg chg="mod">
          <ac:chgData name="Jan Booysen" userId="bd7a1f2c7c0887b2" providerId="LiveId" clId="{ACD77E5C-4585-4836-8148-1CF255370134}" dt="2026-03-09T11:40:04.532" v="15" actId="14100"/>
          <ac:spMkLst>
            <pc:docMk/>
            <pc:sldMk cId="3708530461" sldId="256"/>
            <ac:spMk id="2" creationId="{12CE0466-94E1-CCFF-F1F7-CBBF4D11B6D1}"/>
          </ac:spMkLst>
        </pc:spChg>
        <pc:spChg chg="del mod">
          <ac:chgData name="Jan Booysen" userId="bd7a1f2c7c0887b2" providerId="LiveId" clId="{ACD77E5C-4585-4836-8148-1CF255370134}" dt="2026-03-09T11:40:26.429" v="18" actId="478"/>
          <ac:spMkLst>
            <pc:docMk/>
            <pc:sldMk cId="3708530461" sldId="256"/>
            <ac:spMk id="3" creationId="{9C969241-6D11-71E2-2EA8-91852F7E2C54}"/>
          </ac:spMkLst>
        </pc:spChg>
      </pc:sldChg>
      <pc:sldChg chg="new del">
        <pc:chgData name="Jan Booysen" userId="bd7a1f2c7c0887b2" providerId="LiveId" clId="{ACD77E5C-4585-4836-8148-1CF255370134}" dt="2026-03-09T11:35:27.101" v="3" actId="680"/>
        <pc:sldMkLst>
          <pc:docMk/>
          <pc:sldMk cId="106747745" sldId="370"/>
        </pc:sldMkLst>
      </pc:sldChg>
      <pc:sldChg chg="new del">
        <pc:chgData name="Jan Booysen" userId="bd7a1f2c7c0887b2" providerId="LiveId" clId="{ACD77E5C-4585-4836-8148-1CF255370134}" dt="2026-03-09T11:35:26.187" v="2" actId="680"/>
        <pc:sldMkLst>
          <pc:docMk/>
          <pc:sldMk cId="3819443059" sldId="3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AE55-4FB9-4247-89DE-971ACC09D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16C2A-6E1B-9DE0-D4B9-B7BAD17E1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07E20-0B42-5087-FFE6-DAA3FA44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1DDA6-B67C-A0FF-D2AB-EAB080C8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10878-22BA-F4D4-C009-0EA26C6C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81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6643-BCC4-E504-B3C2-F365DEC5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D6D2A-E072-68FD-E1EE-E47FB5C62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DFA20-4C33-20D9-DFD2-7E57C359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6D193-2445-9EF0-503D-5518E3CC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50CC4-4707-32EB-4B91-B2C4DD68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135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D0122-D039-9BDE-0F20-F44459B66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4A41C-9D9C-8E94-EF9B-7ECFF2BF8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B4930-DADE-F439-7C41-8ADD3411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5586E-38F2-2A57-76D0-992EAB5A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0E53E-D163-5911-D32D-33FEBE61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021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CDA9-AD56-A5FA-1FBE-39009388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A25E-2E9D-0A42-C0B4-3E0155691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7ED5D-3A53-4B5F-48C9-477D0949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1BC19-3EB3-386E-5C7C-5DF37EF5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AABC3-4AE3-E97F-F335-96B94E1A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124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F510-590D-4BAC-8C19-955E2F0F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B94-D0AF-4D71-5E51-24FA02B17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19F38-EFAA-EEB0-9A41-279CD763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8304F-3394-38DF-1AC5-F2021122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B78A8-3C30-E5E0-5B63-EA835823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168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0C00-9E4F-0FC9-803C-A27D7722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E682-BD5E-A7C7-28D3-23DE95286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6AA22-4022-2F1E-1139-48808E6FC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03ECE-43A0-A735-8EA9-19F91DE2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E4210-E938-EF1F-84EA-0AB70D46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C8464-12F9-26B4-8BF2-DD7D3789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632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D491-D5CC-9C25-26A6-797FB846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2B4AC-8781-CCE5-2252-FDA748C7F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8D0F2-8BDB-CFE3-DE83-8F74B2531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235F4A-EF2E-902B-F4BE-486F68AF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1367F-ED0E-52BC-7F5A-0B2766573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2A6F4-DADC-6190-8F6B-C257CBD2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FDC02-0AF3-FB69-FF62-4361C295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1B9C46-4F4F-7EA0-5A74-0AD54748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519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4DAF-0248-B780-60AA-D750940A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3814B-ECC7-E19F-16A4-DB4A4856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40AE7-833E-69CB-3B47-7F71A175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5D758-ABEA-17EA-7659-D7BCFF94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104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7B94C-07D8-F1FD-457A-5A42E264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7EFE3-989C-2EE3-9B4A-29B530AA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A7AA9-278C-6E38-BACE-98EA8A2D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057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5571-8DFD-BCE8-31FC-C48AE883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D4087-011A-3626-4645-C12A4BDD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30943-85BB-D1DD-D2C8-434126C5C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07105-A052-DFE0-41AC-6687397E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21EA6-742A-D5B4-4904-96CF3D4F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F0AC5-3295-5B83-A9A3-1376A54A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943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6F8B-2385-2F06-93EF-D9468F15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35B13-0DA2-3C81-1F85-CD998F236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777A-0ECB-3FE6-713D-06B449EB9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FB0B4-FF25-88FD-4DD0-37B2CA35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5AD57-57A4-8E74-F316-1468F21E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432E9-5BA9-67B3-E885-9DDA14AE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900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FBA61-0103-F49C-BBE5-187DFF5C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8B4C7-236D-B76D-4C08-8600246FB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9EC6-9053-AB71-2F24-6A9229CD6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B26DF4-2491-4DCC-8BB4-48601B5F29A5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7F0D3-2BAD-328C-A55B-7238F8E64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BED78-E4DD-7031-3779-06706FD18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381120-049E-438F-AFD2-C1E21EBA6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489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E0466-94E1-CCFF-F1F7-CBBF4D11B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830865" cy="2795160"/>
          </a:xfrm>
        </p:spPr>
        <p:txBody>
          <a:bodyPr>
            <a:normAutofit/>
          </a:bodyPr>
          <a:lstStyle/>
          <a:p>
            <a:r>
              <a:rPr lang="en-ZA" sz="4400" dirty="0"/>
              <a:t>BEACH HOUSE</a:t>
            </a:r>
          </a:p>
        </p:txBody>
      </p:sp>
      <p:pic>
        <p:nvPicPr>
          <p:cNvPr id="5" name="Picture 4" descr="A house with a glass front&#10;&#10;AI-generated content may be incorrect.">
            <a:extLst>
              <a:ext uri="{FF2B5EF4-FFF2-40B4-BE49-F238E27FC236}">
                <a16:creationId xmlns:a16="http://schemas.microsoft.com/office/drawing/2014/main" id="{59FAE29A-11AF-131B-E094-7343E11FDE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3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roof and trees&#10;&#10;AI-generated content may be incorrect.">
            <a:extLst>
              <a:ext uri="{FF2B5EF4-FFF2-40B4-BE49-F238E27FC236}">
                <a16:creationId xmlns:a16="http://schemas.microsoft.com/office/drawing/2014/main" id="{03CECB83-A7ED-8BE6-289E-F2F47ED039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1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f of a building&#10;&#10;AI-generated content may be incorrect.">
            <a:extLst>
              <a:ext uri="{FF2B5EF4-FFF2-40B4-BE49-F238E27FC236}">
                <a16:creationId xmlns:a16="http://schemas.microsoft.com/office/drawing/2014/main" id="{47CB6A42-87BC-D8BE-660B-D08CCEFCED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3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with trees and water in the background&#10;&#10;AI-generated content may be incorrect.">
            <a:extLst>
              <a:ext uri="{FF2B5EF4-FFF2-40B4-BE49-F238E27FC236}">
                <a16:creationId xmlns:a16="http://schemas.microsoft.com/office/drawing/2014/main" id="{73664770-5B61-AF05-B728-5110AD5AB8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6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with a pergola and chairs&#10;&#10;AI-generated content may be incorrect.">
            <a:extLst>
              <a:ext uri="{FF2B5EF4-FFF2-40B4-BE49-F238E27FC236}">
                <a16:creationId xmlns:a16="http://schemas.microsoft.com/office/drawing/2014/main" id="{735E1902-8B85-EE77-72A2-7FE277706F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4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large window&#10;&#10;AI-generated content may be incorrect.">
            <a:extLst>
              <a:ext uri="{FF2B5EF4-FFF2-40B4-BE49-F238E27FC236}">
                <a16:creationId xmlns:a16="http://schemas.microsoft.com/office/drawing/2014/main" id="{A7D62BF7-77BF-CADD-0ADC-BF6981ACF8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5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patio and a lawn&#10;&#10;AI-generated content may be incorrect.">
            <a:extLst>
              <a:ext uri="{FF2B5EF4-FFF2-40B4-BE49-F238E27FC236}">
                <a16:creationId xmlns:a16="http://schemas.microsoft.com/office/drawing/2014/main" id="{2901BFA2-4B9F-68AB-678D-D8122CE29E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5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white wall&#10;&#10;AI-generated content may be incorrect.">
            <a:extLst>
              <a:ext uri="{FF2B5EF4-FFF2-40B4-BE49-F238E27FC236}">
                <a16:creationId xmlns:a16="http://schemas.microsoft.com/office/drawing/2014/main" id="{6076BDB6-A991-8F21-6AD2-ECCE27FDBD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3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branches on a building&#10;&#10;AI-generated content may be incorrect.">
            <a:extLst>
              <a:ext uri="{FF2B5EF4-FFF2-40B4-BE49-F238E27FC236}">
                <a16:creationId xmlns:a16="http://schemas.microsoft.com/office/drawing/2014/main" id="{510BF2D0-1B82-E696-B473-19F84907AE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8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window&#10;&#10;AI-generated content may be incorrect.">
            <a:extLst>
              <a:ext uri="{FF2B5EF4-FFF2-40B4-BE49-F238E27FC236}">
                <a16:creationId xmlns:a16="http://schemas.microsoft.com/office/drawing/2014/main" id="{E1D372E4-0845-207F-B8DE-1E90A576EF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7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ilding&#10;&#10;AI-generated content may be incorrect.">
            <a:extLst>
              <a:ext uri="{FF2B5EF4-FFF2-40B4-BE49-F238E27FC236}">
                <a16:creationId xmlns:a16="http://schemas.microsoft.com/office/drawing/2014/main" id="{F9920ED4-C274-00ED-26D2-5DC9CE0205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pool in the middle&#10;&#10;AI-generated content may be incorrect.">
            <a:extLst>
              <a:ext uri="{FF2B5EF4-FFF2-40B4-BE49-F238E27FC236}">
                <a16:creationId xmlns:a16="http://schemas.microsoft.com/office/drawing/2014/main" id="{0257C8C5-E30D-F13A-71A4-2FC2526CBB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1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uilding&#10;&#10;AI-generated content may be incorrect.">
            <a:extLst>
              <a:ext uri="{FF2B5EF4-FFF2-40B4-BE49-F238E27FC236}">
                <a16:creationId xmlns:a16="http://schemas.microsoft.com/office/drawing/2014/main" id="{51DC409A-0926-086E-04FA-EC5CB9A469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wooden door in a room&#10;&#10;AI-generated content may be incorrect.">
            <a:extLst>
              <a:ext uri="{FF2B5EF4-FFF2-40B4-BE49-F238E27FC236}">
                <a16:creationId xmlns:a16="http://schemas.microsoft.com/office/drawing/2014/main" id="{8485E1CA-B0D8-AFA2-AA9C-E3794A8584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3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llway with a white wall and a black door&#10;&#10;AI-generated content may be incorrect.">
            <a:extLst>
              <a:ext uri="{FF2B5EF4-FFF2-40B4-BE49-F238E27FC236}">
                <a16:creationId xmlns:a16="http://schemas.microsoft.com/office/drawing/2014/main" id="{6449F382-8D1A-811C-1E81-3AAF73F75F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7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door to a house&#10;&#10;AI-generated content may be incorrect.">
            <a:extLst>
              <a:ext uri="{FF2B5EF4-FFF2-40B4-BE49-F238E27FC236}">
                <a16:creationId xmlns:a16="http://schemas.microsoft.com/office/drawing/2014/main" id="{6708E202-1C05-C767-13E9-35E5760AAB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piral staircase in a building&#10;&#10;AI-generated content may be incorrect.">
            <a:extLst>
              <a:ext uri="{FF2B5EF4-FFF2-40B4-BE49-F238E27FC236}">
                <a16:creationId xmlns:a16="http://schemas.microsoft.com/office/drawing/2014/main" id="{60E33519-ABC7-6FED-471D-940B84E5D5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13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D868F0-3324-0453-E511-8C71DEA7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1628"/>
            <a:ext cx="10515600" cy="234643"/>
          </a:xfrm>
        </p:spPr>
        <p:txBody>
          <a:bodyPr>
            <a:normAutofit fontScale="90000"/>
          </a:bodyPr>
          <a:lstStyle/>
          <a:p>
            <a:r>
              <a:rPr lang="en-GB" sz="1200" dirty="0"/>
              <a:t>ENTRANCE</a:t>
            </a:r>
            <a:endParaRPr lang="en-ZA" sz="1200" dirty="0"/>
          </a:p>
        </p:txBody>
      </p:sp>
      <p:pic>
        <p:nvPicPr>
          <p:cNvPr id="6" name="Picture 5" descr="A spiral staircase in a room&#10;&#10;AI-generated content may be incorrect.">
            <a:extLst>
              <a:ext uri="{FF2B5EF4-FFF2-40B4-BE49-F238E27FC236}">
                <a16:creationId xmlns:a16="http://schemas.microsoft.com/office/drawing/2014/main" id="{7D7B5A6C-8BE4-1AB5-126F-CEA2EE32B6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17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ircase with a stone wall&#10;&#10;AI-generated content may be incorrect.">
            <a:extLst>
              <a:ext uri="{FF2B5EF4-FFF2-40B4-BE49-F238E27FC236}">
                <a16:creationId xmlns:a16="http://schemas.microsoft.com/office/drawing/2014/main" id="{DA37030A-A7B2-5E9F-FD74-249AA4A689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77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ircase with a glass railing&#10;&#10;AI-generated content may be incorrect.">
            <a:extLst>
              <a:ext uri="{FF2B5EF4-FFF2-40B4-BE49-F238E27FC236}">
                <a16:creationId xmlns:a16="http://schemas.microsoft.com/office/drawing/2014/main" id="{B7DEE29E-76FF-C43B-3C88-957106216A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1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building from the ceiling&#10;&#10;AI-generated content may be incorrect.">
            <a:extLst>
              <a:ext uri="{FF2B5EF4-FFF2-40B4-BE49-F238E27FC236}">
                <a16:creationId xmlns:a16="http://schemas.microsoft.com/office/drawing/2014/main" id="{978B8FA6-932A-F27A-2BF6-896013DB4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39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with a view of the mountains&#10;&#10;AI-generated content may be incorrect.">
            <a:extLst>
              <a:ext uri="{FF2B5EF4-FFF2-40B4-BE49-F238E27FC236}">
                <a16:creationId xmlns:a16="http://schemas.microsoft.com/office/drawing/2014/main" id="{C287F31F-ED87-061D-6883-B7768781B8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3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glass wall&#10;&#10;AI-generated content may be incorrect.">
            <a:extLst>
              <a:ext uri="{FF2B5EF4-FFF2-40B4-BE49-F238E27FC236}">
                <a16:creationId xmlns:a16="http://schemas.microsoft.com/office/drawing/2014/main" id="{B0ED1393-01F4-2542-9EF9-1EE33E0EAA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41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with a view of the ocean&#10;&#10;AI-generated content may be incorrect.">
            <a:extLst>
              <a:ext uri="{FF2B5EF4-FFF2-40B4-BE49-F238E27FC236}">
                <a16:creationId xmlns:a16="http://schemas.microsoft.com/office/drawing/2014/main" id="{3F22CC7B-128C-F9C3-2595-3FFC3B7996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33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with a large painting on the wall&#10;&#10;AI-generated content may be incorrect.">
            <a:extLst>
              <a:ext uri="{FF2B5EF4-FFF2-40B4-BE49-F238E27FC236}">
                <a16:creationId xmlns:a16="http://schemas.microsoft.com/office/drawing/2014/main" id="{C975A61D-4D40-CC5A-0007-5A68524EA8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38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large wall and a large window&#10;&#10;AI-generated content may be incorrect.">
            <a:extLst>
              <a:ext uri="{FF2B5EF4-FFF2-40B4-BE49-F238E27FC236}">
                <a16:creationId xmlns:a16="http://schemas.microsoft.com/office/drawing/2014/main" id="{B260A12C-4D98-E1D0-D2F5-2D15FD811F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9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inting on the wall&#10;&#10;AI-generated content may be incorrect.">
            <a:extLst>
              <a:ext uri="{FF2B5EF4-FFF2-40B4-BE49-F238E27FC236}">
                <a16:creationId xmlns:a16="http://schemas.microsoft.com/office/drawing/2014/main" id="{31BFBD2D-CBE8-48A0-6360-9C5D86B959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76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large glass door&#10;&#10;AI-generated content may be incorrect.">
            <a:extLst>
              <a:ext uri="{FF2B5EF4-FFF2-40B4-BE49-F238E27FC236}">
                <a16:creationId xmlns:a16="http://schemas.microsoft.com/office/drawing/2014/main" id="{C719E8B0-DAEE-C211-A721-07F5EE2E8F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05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ning room with a table and chairs&#10;&#10;AI-generated content may be incorrect.">
            <a:extLst>
              <a:ext uri="{FF2B5EF4-FFF2-40B4-BE49-F238E27FC236}">
                <a16:creationId xmlns:a16="http://schemas.microsoft.com/office/drawing/2014/main" id="{21BEF12B-6893-38F0-E39A-FA9466222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67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dern house with a pool&#10;&#10;AI-generated content may be incorrect.">
            <a:extLst>
              <a:ext uri="{FF2B5EF4-FFF2-40B4-BE49-F238E27FC236}">
                <a16:creationId xmlns:a16="http://schemas.microsoft.com/office/drawing/2014/main" id="{5F92A669-7F02-2D98-7346-39B4246269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41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pool and a patio&#10;&#10;AI-generated content may be incorrect.">
            <a:extLst>
              <a:ext uri="{FF2B5EF4-FFF2-40B4-BE49-F238E27FC236}">
                <a16:creationId xmlns:a16="http://schemas.microsoft.com/office/drawing/2014/main" id="{A59E5345-EE9F-5C42-6875-CCA30085A5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14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room with a pool and trees&#10;&#10;AI-generated content may be incorrect.">
            <a:extLst>
              <a:ext uri="{FF2B5EF4-FFF2-40B4-BE49-F238E27FC236}">
                <a16:creationId xmlns:a16="http://schemas.microsoft.com/office/drawing/2014/main" id="{D1E236F2-BD9E-D5E9-FEC7-BB9AAF1538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89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AI-generated content may be incorrect.">
            <a:extLst>
              <a:ext uri="{FF2B5EF4-FFF2-40B4-BE49-F238E27FC236}">
                <a16:creationId xmlns:a16="http://schemas.microsoft.com/office/drawing/2014/main" id="{0C7C2995-C656-DE91-5FC2-C584D4C2C6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1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garage&#10;&#10;AI-generated content may be incorrect.">
            <a:extLst>
              <a:ext uri="{FF2B5EF4-FFF2-40B4-BE49-F238E27FC236}">
                <a16:creationId xmlns:a16="http://schemas.microsoft.com/office/drawing/2014/main" id="{359C69F8-06A2-1FE2-C243-1D896CB09B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27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AI-generated content may be incorrect.">
            <a:extLst>
              <a:ext uri="{FF2B5EF4-FFF2-40B4-BE49-F238E27FC236}">
                <a16:creationId xmlns:a16="http://schemas.microsoft.com/office/drawing/2014/main" id="{F5980552-57EE-E951-582A-5DCEEB7B67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3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AI-generated content may be incorrect.">
            <a:extLst>
              <a:ext uri="{FF2B5EF4-FFF2-40B4-BE49-F238E27FC236}">
                <a16:creationId xmlns:a16="http://schemas.microsoft.com/office/drawing/2014/main" id="{96EA4C7B-5D40-70AA-0B95-6464EE3472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6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large island&#10;&#10;AI-generated content may be incorrect.">
            <a:extLst>
              <a:ext uri="{FF2B5EF4-FFF2-40B4-BE49-F238E27FC236}">
                <a16:creationId xmlns:a16="http://schemas.microsoft.com/office/drawing/2014/main" id="{8C202DBA-03B5-A21D-3D5B-0AF39ED58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oom with a painting on the wall&#10;&#10;AI-generated content may be incorrect.">
            <a:extLst>
              <a:ext uri="{FF2B5EF4-FFF2-40B4-BE49-F238E27FC236}">
                <a16:creationId xmlns:a16="http://schemas.microsoft.com/office/drawing/2014/main" id="{0F5A2D8F-C64A-D214-B46D-D37EB7C691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6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glass railing&#10;&#10;AI-generated content may be incorrect.">
            <a:extLst>
              <a:ext uri="{FF2B5EF4-FFF2-40B4-BE49-F238E27FC236}">
                <a16:creationId xmlns:a16="http://schemas.microsoft.com/office/drawing/2014/main" id="{FD0FAF60-D1BC-7E6B-95B8-51E0BF8D25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52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large island&#10;&#10;AI-generated content may be incorrect.">
            <a:extLst>
              <a:ext uri="{FF2B5EF4-FFF2-40B4-BE49-F238E27FC236}">
                <a16:creationId xmlns:a16="http://schemas.microsoft.com/office/drawing/2014/main" id="{38DC3A87-C46B-9EFD-3235-C9A6B64E5F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26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white countertop&#10;&#10;AI-generated content may be incorrect.">
            <a:extLst>
              <a:ext uri="{FF2B5EF4-FFF2-40B4-BE49-F238E27FC236}">
                <a16:creationId xmlns:a16="http://schemas.microsoft.com/office/drawing/2014/main" id="{67B0BB3F-B0DE-AD47-C496-B82C2C10F3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57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house from the outside&#10;&#10;AI-generated content may be incorrect.">
            <a:extLst>
              <a:ext uri="{FF2B5EF4-FFF2-40B4-BE49-F238E27FC236}">
                <a16:creationId xmlns:a16="http://schemas.microsoft.com/office/drawing/2014/main" id="{A883B417-4BF8-C358-8D6F-FF7DBD94F6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65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ol in a house&#10;&#10;AI-generated content may be incorrect.">
            <a:extLst>
              <a:ext uri="{FF2B5EF4-FFF2-40B4-BE49-F238E27FC236}">
                <a16:creationId xmlns:a16="http://schemas.microsoft.com/office/drawing/2014/main" id="{00EB5B7C-B920-EBB1-B288-16A45EA40C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96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wall inside a building&#10;&#10;AI-generated content may be incorrect.">
            <a:extLst>
              <a:ext uri="{FF2B5EF4-FFF2-40B4-BE49-F238E27FC236}">
                <a16:creationId xmlns:a16="http://schemas.microsoft.com/office/drawing/2014/main" id="{A01467B3-BA5F-B624-2AD2-C9FAF0D61A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02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large pillar&#10;&#10;AI-generated content may be incorrect.">
            <a:extLst>
              <a:ext uri="{FF2B5EF4-FFF2-40B4-BE49-F238E27FC236}">
                <a16:creationId xmlns:a16="http://schemas.microsoft.com/office/drawing/2014/main" id="{E34F426D-2E9E-38C8-E0AF-6E74DCC2BA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garden&#10;&#10;AI-generated content may be incorrect.">
            <a:extLst>
              <a:ext uri="{FF2B5EF4-FFF2-40B4-BE49-F238E27FC236}">
                <a16:creationId xmlns:a16="http://schemas.microsoft.com/office/drawing/2014/main" id="{1ECFD771-8E3F-629E-177E-6909709850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92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with a red couch and a tv&#10;&#10;AI-generated content may be incorrect.">
            <a:extLst>
              <a:ext uri="{FF2B5EF4-FFF2-40B4-BE49-F238E27FC236}">
                <a16:creationId xmlns:a16="http://schemas.microsoft.com/office/drawing/2014/main" id="{1EEAF55B-FF27-8A72-14B7-494165964D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27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with a couch and stairs&#10;&#10;AI-generated content may be incorrect.">
            <a:extLst>
              <a:ext uri="{FF2B5EF4-FFF2-40B4-BE49-F238E27FC236}">
                <a16:creationId xmlns:a16="http://schemas.microsoft.com/office/drawing/2014/main" id="{A5EBBFA2-32A1-8827-C148-30DF7EF57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75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with a couch and stairs&#10;&#10;AI-generated content may be incorrect.">
            <a:extLst>
              <a:ext uri="{FF2B5EF4-FFF2-40B4-BE49-F238E27FC236}">
                <a16:creationId xmlns:a16="http://schemas.microsoft.com/office/drawing/2014/main" id="{0944746C-4F24-14F7-2FFE-E088371257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30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droom with a bed and a table&#10;&#10;AI-generated content may be incorrect.">
            <a:extLst>
              <a:ext uri="{FF2B5EF4-FFF2-40B4-BE49-F238E27FC236}">
                <a16:creationId xmlns:a16="http://schemas.microsoft.com/office/drawing/2014/main" id="{F47853AF-9ABF-B925-76C1-E64A8B5E87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5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bed and a table&#10;&#10;AI-generated content may be incorrect.">
            <a:extLst>
              <a:ext uri="{FF2B5EF4-FFF2-40B4-BE49-F238E27FC236}">
                <a16:creationId xmlns:a16="http://schemas.microsoft.com/office/drawing/2014/main" id="{3DC0DD28-6D98-C99F-8F06-9E97F2D470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729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d in a room&#10;&#10;AI-generated content may be incorrect.">
            <a:extLst>
              <a:ext uri="{FF2B5EF4-FFF2-40B4-BE49-F238E27FC236}">
                <a16:creationId xmlns:a16="http://schemas.microsoft.com/office/drawing/2014/main" id="{FFD49672-C77C-3CB6-DD08-C2D55C658C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11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hite wall and a black door&#10;&#10;AI-generated content may be incorrect.">
            <a:extLst>
              <a:ext uri="{FF2B5EF4-FFF2-40B4-BE49-F238E27FC236}">
                <a16:creationId xmlns:a16="http://schemas.microsoft.com/office/drawing/2014/main" id="{497A193C-249C-9FD2-D1A1-3F10728648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843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throom with a large window&#10;&#10;AI-generated content may be incorrect.">
            <a:extLst>
              <a:ext uri="{FF2B5EF4-FFF2-40B4-BE49-F238E27FC236}">
                <a16:creationId xmlns:a16="http://schemas.microsoft.com/office/drawing/2014/main" id="{4B46CCF8-AF43-F3D8-6EB8-917098759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219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throom with a double sink&#10;&#10;AI-generated content may be incorrect.">
            <a:extLst>
              <a:ext uri="{FF2B5EF4-FFF2-40B4-BE49-F238E27FC236}">
                <a16:creationId xmlns:a16="http://schemas.microsoft.com/office/drawing/2014/main" id="{032B0871-AACE-D301-E286-1FA2018B1F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athroom with a double sink&#10;&#10;AI-generated content may be incorrect.">
            <a:extLst>
              <a:ext uri="{FF2B5EF4-FFF2-40B4-BE49-F238E27FC236}">
                <a16:creationId xmlns:a16="http://schemas.microsoft.com/office/drawing/2014/main" id="{20307366-EBBF-0FC9-9CD8-EB01BFCC7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989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door to a bathroom&#10;&#10;AI-generated content may be incorrect.">
            <a:extLst>
              <a:ext uri="{FF2B5EF4-FFF2-40B4-BE49-F238E27FC236}">
                <a16:creationId xmlns:a16="http://schemas.microsoft.com/office/drawing/2014/main" id="{EF8F43E6-DABA-E56B-2233-935826199B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0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w angle view of a building&#10;&#10;AI-generated content may be incorrect.">
            <a:extLst>
              <a:ext uri="{FF2B5EF4-FFF2-40B4-BE49-F238E27FC236}">
                <a16:creationId xmlns:a16="http://schemas.microsoft.com/office/drawing/2014/main" id="{01CD08E1-B083-434E-E1CA-0B9B0D20AA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339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ouse&#10;&#10;AI-generated content may be incorrect.">
            <a:extLst>
              <a:ext uri="{FF2B5EF4-FFF2-40B4-BE49-F238E27FC236}">
                <a16:creationId xmlns:a16="http://schemas.microsoft.com/office/drawing/2014/main" id="{9C8097E3-C96D-5433-9AF0-5F782E77B4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98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droom with a bed and a desk&#10;&#10;AI-generated content may be incorrect.">
            <a:extLst>
              <a:ext uri="{FF2B5EF4-FFF2-40B4-BE49-F238E27FC236}">
                <a16:creationId xmlns:a16="http://schemas.microsoft.com/office/drawing/2014/main" id="{6626781D-A7C9-CDD7-EB2C-2C1163470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525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liding glass door in a house&#10;&#10;AI-generated content may be incorrect.">
            <a:extLst>
              <a:ext uri="{FF2B5EF4-FFF2-40B4-BE49-F238E27FC236}">
                <a16:creationId xmlns:a16="http://schemas.microsoft.com/office/drawing/2014/main" id="{B279B36F-7F17-4E4A-3192-4DCD933100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5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throom with a sink and toilet&#10;&#10;AI-generated content may be incorrect.">
            <a:extLst>
              <a:ext uri="{FF2B5EF4-FFF2-40B4-BE49-F238E27FC236}">
                <a16:creationId xmlns:a16="http://schemas.microsoft.com/office/drawing/2014/main" id="{8782C08D-38EF-B877-F80F-7CA72AEBFE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84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throom with a large white column&#10;&#10;AI-generated content may be incorrect.">
            <a:extLst>
              <a:ext uri="{FF2B5EF4-FFF2-40B4-BE49-F238E27FC236}">
                <a16:creationId xmlns:a16="http://schemas.microsoft.com/office/drawing/2014/main" id="{E58D4FB8-EAB9-24DE-7CC5-DF826B698B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86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olumn in a room&#10;&#10;AI-generated content may be incorrect.">
            <a:extLst>
              <a:ext uri="{FF2B5EF4-FFF2-40B4-BE49-F238E27FC236}">
                <a16:creationId xmlns:a16="http://schemas.microsoft.com/office/drawing/2014/main" id="{98412CC4-3D9E-AC45-8944-840AD1FFDF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 with glass panels&#10;&#10;AI-generated content may be incorrect.">
            <a:extLst>
              <a:ext uri="{FF2B5EF4-FFF2-40B4-BE49-F238E27FC236}">
                <a16:creationId xmlns:a16="http://schemas.microsoft.com/office/drawing/2014/main" id="{25B0A3BB-68FF-95D0-DD0B-C23291531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21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a brick wall&#10;&#10;AI-generated content may be incorrect.">
            <a:extLst>
              <a:ext uri="{FF2B5EF4-FFF2-40B4-BE49-F238E27FC236}">
                <a16:creationId xmlns:a16="http://schemas.microsoft.com/office/drawing/2014/main" id="{CFA24595-467D-19EB-7B8A-AB6CD15389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oom with a table and chairs&#10;&#10;AI-generated content may be incorrect.">
            <a:extLst>
              <a:ext uri="{FF2B5EF4-FFF2-40B4-BE49-F238E27FC236}">
                <a16:creationId xmlns:a16="http://schemas.microsoft.com/office/drawing/2014/main" id="{B49C2CF0-47A5-1EE7-D00F-CA53D8087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table with bottles of wine in a room with brick walls&#10;&#10;AI-generated content may be incorrect.">
            <a:extLst>
              <a:ext uri="{FF2B5EF4-FFF2-40B4-BE49-F238E27FC236}">
                <a16:creationId xmlns:a16="http://schemas.microsoft.com/office/drawing/2014/main" id="{780E9431-9F98-BD60-6183-427DCE6D0F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0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ouse&#10;&#10;AI-generated content may be incorrect.">
            <a:extLst>
              <a:ext uri="{FF2B5EF4-FFF2-40B4-BE49-F238E27FC236}">
                <a16:creationId xmlns:a16="http://schemas.microsoft.com/office/drawing/2014/main" id="{464F6777-62BA-CB9C-8547-7F4740A7A4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wall with a pool in the middle of the building&#10;&#10;AI-generated content may be incorrect.">
            <a:extLst>
              <a:ext uri="{FF2B5EF4-FFF2-40B4-BE49-F238E27FC236}">
                <a16:creationId xmlns:a16="http://schemas.microsoft.com/office/drawing/2014/main" id="{781BFE83-F69B-2D8F-14A1-0FA6651E5D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trees and a bridge&#10;&#10;AI-generated content may be incorrect.">
            <a:extLst>
              <a:ext uri="{FF2B5EF4-FFF2-40B4-BE49-F238E27FC236}">
                <a16:creationId xmlns:a16="http://schemas.microsoft.com/office/drawing/2014/main" id="{10774644-2C85-91DF-17D6-06AC97FB3E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99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Aptos</vt:lpstr>
      <vt:lpstr>Aptos Display</vt:lpstr>
      <vt:lpstr>Arial</vt:lpstr>
      <vt:lpstr>Office Theme</vt:lpstr>
      <vt:lpstr>BEACH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Booysen</dc:creator>
  <cp:lastModifiedBy>Jan Booysen</cp:lastModifiedBy>
  <cp:revision>3</cp:revision>
  <dcterms:created xsi:type="dcterms:W3CDTF">2025-06-14T09:56:09Z</dcterms:created>
  <dcterms:modified xsi:type="dcterms:W3CDTF">2026-03-09T11:40:37Z</dcterms:modified>
</cp:coreProperties>
</file>